
<file path=[Content_Types].xml><?xml version="1.0" encoding="utf-8"?>
<Types xmlns="http://schemas.openxmlformats.org/package/2006/content-types">
  <Default Extension="png" ContentType="image/png"/>
  <Default Extension="mp3" ContentType="audio/mpe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1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5091-BD91-4379-9FF0-0F84BD7E1C54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07C2-0F4E-4435-AD46-CAC046BC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370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5091-BD91-4379-9FF0-0F84BD7E1C54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07C2-0F4E-4435-AD46-CAC046BC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3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5091-BD91-4379-9FF0-0F84BD7E1C54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07C2-0F4E-4435-AD46-CAC046BC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63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5091-BD91-4379-9FF0-0F84BD7E1C54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07C2-0F4E-4435-AD46-CAC046BC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9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5091-BD91-4379-9FF0-0F84BD7E1C54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07C2-0F4E-4435-AD46-CAC046BC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74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5091-BD91-4379-9FF0-0F84BD7E1C54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07C2-0F4E-4435-AD46-CAC046BC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1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5091-BD91-4379-9FF0-0F84BD7E1C54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07C2-0F4E-4435-AD46-CAC046BC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5091-BD91-4379-9FF0-0F84BD7E1C54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07C2-0F4E-4435-AD46-CAC046BC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3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5091-BD91-4379-9FF0-0F84BD7E1C54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07C2-0F4E-4435-AD46-CAC046BC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28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5091-BD91-4379-9FF0-0F84BD7E1C54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07C2-0F4E-4435-AD46-CAC046BC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98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5091-BD91-4379-9FF0-0F84BD7E1C54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007C2-0F4E-4435-AD46-CAC046BC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5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F5091-BD91-4379-9FF0-0F84BD7E1C54}" type="datetimeFigureOut">
              <a:rPr lang="en-US" smtClean="0"/>
              <a:t>3/14/2014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007C2-0F4E-4435-AD46-CAC046BC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4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J:\Images\frogs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1" y="0"/>
            <a:ext cx="91741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53 Bullfrog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62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J:\Images\frogs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1" y="0"/>
            <a:ext cx="92249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11 Spring Peeper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81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J:\Images\birds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-111125"/>
            <a:ext cx="9144000" cy="696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49 049 - Great Horned Owl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0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barnes1</dc:creator>
  <cp:lastModifiedBy>barnes1</cp:lastModifiedBy>
  <cp:revision>2</cp:revision>
  <dcterms:created xsi:type="dcterms:W3CDTF">2014-03-14T19:09:24Z</dcterms:created>
  <dcterms:modified xsi:type="dcterms:W3CDTF">2014-03-14T19:12:17Z</dcterms:modified>
</cp:coreProperties>
</file>