
<file path=[Content_Types].xml><?xml version="1.0" encoding="utf-8"?>
<Types xmlns="http://schemas.openxmlformats.org/package/2006/content-types">
  <Default Extension="mp3" ContentType="audio/mpeg"/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424" r:id="rId2"/>
    <p:sldId id="307" r:id="rId3"/>
    <p:sldId id="433" r:id="rId4"/>
    <p:sldId id="317" r:id="rId5"/>
    <p:sldId id="311" r:id="rId6"/>
    <p:sldId id="313" r:id="rId7"/>
    <p:sldId id="314" r:id="rId8"/>
    <p:sldId id="315" r:id="rId9"/>
    <p:sldId id="319" r:id="rId10"/>
    <p:sldId id="437" r:id="rId11"/>
    <p:sldId id="326" r:id="rId12"/>
    <p:sldId id="321" r:id="rId13"/>
    <p:sldId id="322" r:id="rId14"/>
    <p:sldId id="436" r:id="rId15"/>
    <p:sldId id="328" r:id="rId16"/>
    <p:sldId id="312" r:id="rId17"/>
    <p:sldId id="438" r:id="rId18"/>
    <p:sldId id="331" r:id="rId19"/>
    <p:sldId id="332" r:id="rId20"/>
    <p:sldId id="333" r:id="rId21"/>
    <p:sldId id="334" r:id="rId22"/>
    <p:sldId id="335" r:id="rId23"/>
    <p:sldId id="337" r:id="rId24"/>
    <p:sldId id="339" r:id="rId25"/>
    <p:sldId id="340" r:id="rId26"/>
    <p:sldId id="341" r:id="rId27"/>
    <p:sldId id="344" r:id="rId28"/>
    <p:sldId id="348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4660" autoAdjust="0"/>
  </p:normalViewPr>
  <p:slideViewPr>
    <p:cSldViewPr>
      <p:cViewPr varScale="1">
        <p:scale>
          <a:sx n="63" d="100"/>
          <a:sy n="63" d="100"/>
        </p:scale>
        <p:origin x="26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5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B2FC7F55-2B82-413A-B289-DC3185038ABA}" type="datetimeFigureOut">
              <a:rPr lang="en-US"/>
              <a:pPr>
                <a:defRPr/>
              </a:pPr>
              <a:t>3/14/2014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C1CE22-A8FE-45AB-BD74-792AF94927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6592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250AA-4DB0-4894-BCFD-23FE6A74DD8D}" type="datetimeFigureOut">
              <a:rPr lang="en-US"/>
              <a:pPr>
                <a:defRPr/>
              </a:pPr>
              <a:t>3/14/2014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C676B-8CA3-4584-8A05-31EAB5E51A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0F025-FE88-4147-94B0-299FC0444DC8}" type="datetimeFigureOut">
              <a:rPr lang="en-US"/>
              <a:pPr>
                <a:defRPr/>
              </a:pPr>
              <a:t>3/14/2014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5C2E9-E90F-42A6-AEE8-C52EBDD953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2334E-70FC-4273-955E-5CDA02DA3C0E}" type="datetimeFigureOut">
              <a:rPr lang="en-US"/>
              <a:pPr>
                <a:defRPr/>
              </a:pPr>
              <a:t>3/14/2014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CD96B-1D2B-48AF-928D-01E9237B2A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AC40B-D02D-46D4-BE09-575BF5396B86}" type="datetimeFigureOut">
              <a:rPr lang="en-US"/>
              <a:pPr>
                <a:defRPr/>
              </a:pPr>
              <a:t>3/14/2014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C9C25-D1A6-4D32-90E0-00746228F7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39A5D-276F-4AC6-9C2F-73060EA7FED3}" type="datetimeFigureOut">
              <a:rPr lang="en-US"/>
              <a:pPr>
                <a:defRPr/>
              </a:pPr>
              <a:t>3/14/2014</a:t>
            </a:fld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385F8-52B8-4D05-99B8-8E1E108B07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6A94F-E1B3-4F49-B6E6-236C695FCD7A}" type="datetimeFigureOut">
              <a:rPr lang="en-US"/>
              <a:pPr>
                <a:defRPr/>
              </a:pPr>
              <a:t>3/14/2014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0D1CB-8670-4B43-9A79-CA55DD9563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FAB14-B779-4D8C-B3E9-8B1143E71403}" type="datetimeFigureOut">
              <a:rPr lang="en-US"/>
              <a:pPr>
                <a:defRPr/>
              </a:pPr>
              <a:t>3/14/2014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2D2D1-C1D1-4FAD-A8B7-9289730EAA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24594-12DD-41AA-89E5-536C9CE3A05B}" type="datetimeFigureOut">
              <a:rPr lang="en-US"/>
              <a:pPr>
                <a:defRPr/>
              </a:pPr>
              <a:t>3/14/2014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E35CE-563D-45BC-B0AA-5E625EB117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892A5-A5B5-4A4A-B14E-D5840EB6BBBF}" type="datetimeFigureOut">
              <a:rPr lang="en-US"/>
              <a:pPr>
                <a:defRPr/>
              </a:pPr>
              <a:t>3/14/2014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59FCC-982F-4E51-BCA8-169E8C6C4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C23D5-BD28-45C1-90A1-50521AEC65E1}" type="datetimeFigureOut">
              <a:rPr lang="en-US"/>
              <a:pPr>
                <a:defRPr/>
              </a:pPr>
              <a:t>3/14/2014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B06CE-0882-4178-8263-93DDE434B5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91CDE-7AE4-4016-8843-6BBD35BFE9BD}" type="datetimeFigureOut">
              <a:rPr lang="en-US"/>
              <a:pPr>
                <a:defRPr/>
              </a:pPr>
              <a:t>3/14/2014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28D2E-43C3-4871-9A6D-76B5CD80B3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8E444883-2173-4347-850D-6E3DCE99505E}" type="datetimeFigureOut">
              <a:rPr lang="en-US"/>
              <a:pPr>
                <a:defRPr/>
              </a:pPr>
              <a:t>3/14/2014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6A44AC4B-5465-463C-BF48-366BA10AEF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7" r:id="rId9"/>
    <p:sldLayoutId id="2147483765" r:id="rId10"/>
    <p:sldLayoutId id="2147483766" r:id="rId11"/>
  </p:sldLayoutIdLst>
  <p:transition spd="slow"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barnes2@rochester.rr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7.mp3"/><Relationship Id="rId7" Type="http://schemas.openxmlformats.org/officeDocument/2006/relationships/image" Target="../media/image9.wmf"/><Relationship Id="rId2" Type="http://schemas.microsoft.com/office/2007/relationships/media" Target="../media/media7.mp3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8.mp3"/><Relationship Id="rId7" Type="http://schemas.openxmlformats.org/officeDocument/2006/relationships/image" Target="../media/image11.wmf"/><Relationship Id="rId2" Type="http://schemas.microsoft.com/office/2007/relationships/media" Target="../media/media8.mp3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2.jpeg"/><Relationship Id="rId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11.mp3"/><Relationship Id="rId7" Type="http://schemas.openxmlformats.org/officeDocument/2006/relationships/image" Target="../media/image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5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1.mp3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3.pn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3.pn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3.png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3.png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3.pn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3.png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3.png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3.png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3.png"/><Relationship Id="rId4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3.pn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3400" y="1447800"/>
            <a:ext cx="7851648" cy="1828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Camp Timberledge Bird Songs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75" name="Subtitle 4"/>
          <p:cNvSpPr>
            <a:spLocks noGrp="1"/>
          </p:cNvSpPr>
          <p:nvPr>
            <p:ph type="subTitle" idx="1"/>
          </p:nvPr>
        </p:nvSpPr>
        <p:spPr>
          <a:xfrm>
            <a:off x="530098" y="3657600"/>
            <a:ext cx="7854950" cy="1752600"/>
          </a:xfrm>
        </p:spPr>
        <p:txBody>
          <a:bodyPr/>
          <a:lstStyle/>
          <a:p>
            <a:pPr marR="0" algn="ctr" eaLnBrk="1" hangingPunct="1">
              <a:lnSpc>
                <a:spcPct val="90000"/>
              </a:lnSpc>
            </a:pPr>
            <a:endParaRPr lang="en-US" sz="2400" dirty="0" smtClean="0"/>
          </a:p>
          <a:p>
            <a:pPr marR="0" algn="ctr"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David S. Barnes</a:t>
            </a:r>
          </a:p>
          <a:p>
            <a:pPr marR="0" algn="ctr"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abarnes2@rochester.rr.com</a:t>
            </a:r>
            <a:endParaRPr lang="en-US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algn="ctr"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2014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7088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Acknowledgements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-381000"/>
            <a:ext cx="9296400" cy="7239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/>
          </a:p>
          <a:p>
            <a:pPr lvl="2" indent="-24688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5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indent="-24688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5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indent="-24688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Acknowledgements</a:t>
            </a:r>
          </a:p>
          <a:p>
            <a:pPr lvl="2" indent="-24688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5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 indent="-24688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photographs which follow are taken from National Audubon Society Field Guides with permission from Random House Inc., New York.</a:t>
            </a:r>
            <a:endParaRPr lang="en-US" sz="35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tx1"/>
                </a:solidFill>
                <a:latin typeface="Arial" charset="0"/>
                <a:cs typeface="Arial" charset="0"/>
              </a:rPr>
              <a:t>Birds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endParaRPr lang="en-US" sz="4000" b="1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en-US" sz="4000" b="1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en-US" sz="4000" b="1" smtClean="0">
                <a:latin typeface="Arial" charset="0"/>
                <a:cs typeface="Arial" charset="0"/>
              </a:rPr>
              <a:t>A. Birds of Prey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J:\Images\birds0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17 017 - Bald Eag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200400" y="3200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5471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J:\Images\birds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61913"/>
            <a:ext cx="9144000" cy="691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13 013 - Great Blue Her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410200" y="25908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J:\Images\birds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5240"/>
            <a:ext cx="9144000" cy="696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49 049 - Great Horned Owl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419600" y="1219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J:\Images\birds0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38113"/>
            <a:ext cx="9144000" cy="699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48 048 - Eastern Screech-Owl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600200" y="305514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J:\Images\birds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16 016 - Ospre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705600" y="25908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8" descr="J:\Images\birds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53975"/>
            <a:ext cx="9144000" cy="691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23 023 - Red-tailed Haw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124200" y="2514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tx1"/>
                </a:solidFill>
                <a:latin typeface="Arial" charset="0"/>
                <a:cs typeface="Arial" charset="0"/>
              </a:rPr>
              <a:t>Birds</a:t>
            </a:r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endParaRPr lang="en-US" sz="3600" b="1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en-US" sz="3600" b="1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en-US" sz="3600" b="1" smtClean="0">
                <a:latin typeface="Arial" charset="0"/>
                <a:cs typeface="Arial" charset="0"/>
              </a:rPr>
              <a:t>B. Water Birds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J:\Images\birds0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447" y="-130176"/>
            <a:ext cx="9144000" cy="698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395663" y="3086100"/>
          <a:ext cx="23510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Packager Shell Object" showAsIcon="1" r:id="rId6" imgW="2369713" imgH="682580" progId="Package">
                  <p:embed/>
                </p:oleObj>
              </mc:Choice>
              <mc:Fallback>
                <p:oleObj name="Packager Shell Object" showAsIcon="1" r:id="rId6" imgW="2369713" imgH="682580" progId="Package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5663" y="3086100"/>
                        <a:ext cx="2351087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01 001 - Canada Goose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4571206" y="25908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J:\Images\birds0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232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505200" y="3048000"/>
          <a:ext cx="21224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Packager Shell Object" showAsIcon="1" r:id="rId6" imgW="2137893" imgH="682580" progId="Package">
                  <p:embed/>
                </p:oleObj>
              </mc:Choice>
              <mc:Fallback>
                <p:oleObj name="Packager Shell Object" showAsIcon="1" r:id="rId6" imgW="2137893" imgH="682580" progId="Package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048000"/>
                        <a:ext cx="2122487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02 002 - Wood Duck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7155973" y="315468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J:\Images\birds0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03 003 - Mallar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858000" y="2819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8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tx1"/>
                </a:solidFill>
                <a:latin typeface="Arial" charset="0"/>
                <a:cs typeface="Arial" charset="0"/>
              </a:rPr>
              <a:t>Birds</a:t>
            </a:r>
            <a:endParaRPr lang="en-US" smtClean="0"/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endParaRPr lang="en-US" sz="4000" b="1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en-US" sz="4000" b="1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en-US" sz="4000" b="1" smtClean="0">
                <a:latin typeface="Arial" charset="0"/>
                <a:cs typeface="Arial" charset="0"/>
              </a:rPr>
              <a:t>C. Game Birds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J:\Images\birds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296400" cy="697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04 004 - Ruffed Grous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191000" y="1905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J:\Images\birds0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2583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04 004 - Ruffed Grous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3" name="05 005 - Wild Turkey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25196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2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tx1"/>
                </a:solidFill>
                <a:latin typeface="Arial" charset="0"/>
                <a:cs typeface="Arial" charset="0"/>
              </a:rPr>
              <a:t>Birds</a:t>
            </a:r>
            <a:endParaRPr lang="en-US" smtClean="0"/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endParaRPr lang="en-US" sz="4000" b="1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en-US" sz="4000" b="1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en-US" sz="4000" b="1" smtClean="0">
                <a:latin typeface="Arial" charset="0"/>
                <a:cs typeface="Arial" charset="0"/>
              </a:rPr>
              <a:t>D. Song Birds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J:\Images\birds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4763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56 056 - Hairy Woodpecker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667000" y="2133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J:\Images\birds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248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129 129 - Northern Cardinal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624387" y="3200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4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J:\Images\birds0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34925"/>
            <a:ext cx="9144000" cy="689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69 069 - Blue Ja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858000" y="1676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J:\Images\birds0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3175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81 081 - Tufted Titmous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858000" y="3276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J:\Images\birds0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3360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80 080 - Black-capped Chickade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477000" y="3657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J:\Images\birds0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283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72 072 - American Cro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3340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J:\Images\birds0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30480"/>
            <a:ext cx="9294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78 078 - Barn Swallo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019800" y="278892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J:\Images\birds0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01613"/>
            <a:ext cx="9448800" cy="705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82 082 - White-breasted Nuthatch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486400" y="4419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J:\Images\birds0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2313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150 150 - House Sparro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324600" y="3276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J:\Images\birds0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202738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92 092 - Wood Thrush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400800" y="347472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J:\Images\birds0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634538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128 128 - Dark-eyed Junc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162800" y="3657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991</TotalTime>
  <Words>58</Words>
  <Application>Microsoft Office PowerPoint</Application>
  <PresentationFormat>On-screen Show (4:3)</PresentationFormat>
  <Paragraphs>29</Paragraphs>
  <Slides>28</Slides>
  <Notes>0</Notes>
  <HiddenSlides>0</HiddenSlides>
  <MMClips>23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Constantia</vt:lpstr>
      <vt:lpstr>Wingdings 2</vt:lpstr>
      <vt:lpstr>Flow</vt:lpstr>
      <vt:lpstr>Packager Shell Object</vt:lpstr>
      <vt:lpstr>Camp Timberledge Bird Songs</vt:lpstr>
      <vt:lpstr>Acknowledgements</vt:lpstr>
      <vt:lpstr>Birds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Birds</vt:lpstr>
      <vt:lpstr>PowerPoint Presentation</vt:lpstr>
      <vt:lpstr>PowerPoint Presentation</vt:lpstr>
      <vt:lpstr>PowerPoint Presentation</vt:lpstr>
      <vt:lpstr>Birds</vt:lpstr>
      <vt:lpstr>PowerPoint Presentation</vt:lpstr>
      <vt:lpstr>PowerPoint Presentation</vt:lpstr>
      <vt:lpstr>Birds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Roberts Wesleyan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At Camp Timberledge Mammals</dc:title>
  <dc:creator>David Barnes</dc:creator>
  <cp:lastModifiedBy>barnes1</cp:lastModifiedBy>
  <cp:revision>109</cp:revision>
  <dcterms:created xsi:type="dcterms:W3CDTF">2009-11-19T17:26:09Z</dcterms:created>
  <dcterms:modified xsi:type="dcterms:W3CDTF">2014-03-14T20:42:06Z</dcterms:modified>
</cp:coreProperties>
</file>